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0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0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2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7B6D-7FCD-974D-AEF2-76188E0FA45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24D9-4EE2-FC4F-AC42-33628C0E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Sample 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 Title</vt:lpstr>
    </vt:vector>
  </TitlesOfParts>
  <Company>SiteSpect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Iwo Kadziela</dc:creator>
  <cp:lastModifiedBy>Iwo Kadziela</cp:lastModifiedBy>
  <cp:revision>1</cp:revision>
  <dcterms:created xsi:type="dcterms:W3CDTF">2013-05-10T21:16:42Z</dcterms:created>
  <dcterms:modified xsi:type="dcterms:W3CDTF">2013-05-10T21:17:07Z</dcterms:modified>
</cp:coreProperties>
</file>